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0" r:id="rId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21"/>
    <p:restoredTop sz="94789"/>
  </p:normalViewPr>
  <p:slideViewPr>
    <p:cSldViewPr snapToGrid="0" snapToObjects="1">
      <p:cViewPr varScale="1">
        <p:scale>
          <a:sx n="97" d="100"/>
          <a:sy n="97" d="100"/>
        </p:scale>
        <p:origin x="21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5A86-9078-834E-A7FE-5A016CA4D8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446C0C-64BA-154C-90C0-1D203EA65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98465-15FB-AA4D-9CF5-27EBFE8E7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768A6-1F9F-1045-9D45-02C90670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6E107-964D-124D-B361-0AFA063DF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0842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C4089-7CA5-B14D-B912-C7DE6032A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37C4A-A356-2D43-86F4-6F6970696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C69D4-2A52-C74A-9BAB-425027030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9510-6142-9541-B87B-87C7C1FFA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489A6-D686-354F-8D2C-BB33D5268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4755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BD48F1-EB30-3D45-AB31-CB09E5D0CA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0F9601-EC51-4340-9C65-6DD3C8974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7A515-1E92-E042-BDA2-9DE6802F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ECD6F-6BDA-AC47-AD35-F27BA1F78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78879-A7D8-D449-A08B-DC0A6D257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857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8665-CA59-F14E-A0FA-EB6257566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56BAA-7CDE-C746-BB25-E8B16FE60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8A4FA-EEB9-A849-A74F-2F905DFB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58966-A9AD-CE41-81B3-C7435714F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4E7C9-560D-294A-85ED-95005A7B1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969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CF9B-BE0E-E145-859D-45DDDA878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8341B-88D9-E749-8395-E232C8899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FEC8F-38BD-5B48-8965-5FE85D597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E55B4-08B9-D041-89EF-5C96B169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5F5FB-3947-F542-B5F8-81C89D8E0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8073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7ABFD-4E05-E94F-B5CF-4276C4A80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C2228-8BC3-6C48-961D-281F4DC17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262B4-67AA-7E4D-95B0-F0C867C85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98001-2226-654A-9D27-88E959767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AA042-309D-BC4F-B7CD-3581C716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8171-94C0-6549-B74C-27D54B038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0697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4093-C88F-AD4E-936D-D8AB8885A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31415-2557-F241-BD50-5D68E9EDC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C0DC3-71FB-1E41-B174-B19C5E5F2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D5A4A6-CD06-A445-8EE0-A26BD5C0A1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101698-3685-4F46-9661-C81171BBE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1AD725-FA5C-C049-B61F-464DDD1B2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DEBAAB-F993-5343-A760-DB01C74F2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D67262-98EA-4241-BC5F-2D079916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3430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EE88C-3DBF-CC4B-B0F1-6A9477A9A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A36659-4B56-F649-896F-34C7FECFC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0E9BB-0B5A-A24A-8989-0ACE90EEE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2CC290-9E20-4C4B-A491-9C532A415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6408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DAF309-D355-1643-9FCC-ACCAE24FC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431B4B-712A-8247-A26F-4E1AF4266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1BECA-146C-AB4B-8DCA-3D4E5A860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01669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AF21-1F4C-7849-8053-C118C535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31131-DEDD-054B-8A1F-B0F971F33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AB2C8-C73D-B540-8A82-25E044A6D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F8720-38C3-D040-8657-AAAE3A48F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86F14-00C9-3448-B297-CDC2A7339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C89A1-52E9-0E42-BC97-C3B9BA6C6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901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2A26E-6070-5A4F-BD3D-8B73E5A13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FA8C60-DE52-A24C-B741-DAC9A0D535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7E4A4-009C-4140-B68B-B47326038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29E15-9FF1-094C-8362-9215ABDD3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077B4B-CE2D-5E48-9EAC-F053FD768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1149B-B0B5-F04C-8D43-B58BB853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8272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ED87F-1D1C-2043-8BA8-2B6BFE8C9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4050E-D5F5-6D4F-93D2-3F9CCDC7B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2CA9E-6026-FE45-8708-B8EA5B78E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D14AF-D7FC-5B4D-9E64-5CAE4FA4597E}" type="datetimeFigureOut">
              <a:rPr lang="en-NL" smtClean="0"/>
              <a:t>03/03/2021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C83C9-A3F7-334B-BE92-590984889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7109-2D6D-C041-9ACE-4984A2D932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FF89E-4568-FB40-A042-EBFAC7FA87A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58305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927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8165747-E194-5842-9351-970A4EBDA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652704"/>
              </p:ext>
            </p:extLst>
          </p:nvPr>
        </p:nvGraphicFramePr>
        <p:xfrm>
          <a:off x="3213100" y="1687513"/>
          <a:ext cx="5765800" cy="347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Document" r:id="rId3" imgW="5765800" imgH="3479800" progId="Word.Document.12">
                  <p:embed/>
                </p:oleObj>
              </mc:Choice>
              <mc:Fallback>
                <p:oleObj name="Document" r:id="rId3" imgW="5765800" imgH="3479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13100" y="1687513"/>
                        <a:ext cx="5765800" cy="347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0481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F59466-D3B3-644D-B712-617889E5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1682750"/>
            <a:ext cx="5943600" cy="3492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C97331-70E0-2447-81A3-AE754A8040B8}"/>
              </a:ext>
            </a:extLst>
          </p:cNvPr>
          <p:cNvSpPr txBox="1"/>
          <p:nvPr/>
        </p:nvSpPr>
        <p:spPr>
          <a:xfrm>
            <a:off x="11449878" y="16565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3954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A803FC4-ED05-C641-B15C-3F827A1C8E63}"/>
              </a:ext>
            </a:extLst>
          </p:cNvPr>
          <p:cNvGrpSpPr/>
          <p:nvPr/>
        </p:nvGrpSpPr>
        <p:grpSpPr>
          <a:xfrm>
            <a:off x="1094494" y="1004512"/>
            <a:ext cx="3344692" cy="4442575"/>
            <a:chOff x="2974094" y="1206658"/>
            <a:chExt cx="3344692" cy="444257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A7F105A-D0E3-944D-8F10-8A5776EC0465}"/>
                </a:ext>
              </a:extLst>
            </p:cNvPr>
            <p:cNvCxnSpPr/>
            <p:nvPr/>
          </p:nvCxnSpPr>
          <p:spPr>
            <a:xfrm>
              <a:off x="4656758" y="1483657"/>
              <a:ext cx="0" cy="4165576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F268DC-BF2E-8846-A170-528E325C0033}"/>
                </a:ext>
              </a:extLst>
            </p:cNvPr>
            <p:cNvSpPr txBox="1"/>
            <p:nvPr/>
          </p:nvSpPr>
          <p:spPr>
            <a:xfrm>
              <a:off x="3345005" y="1206658"/>
              <a:ext cx="8766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1200" dirty="0"/>
                <a:t>Before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A9E8EF-4820-1749-8D63-D6A178C12DE6}"/>
                </a:ext>
              </a:extLst>
            </p:cNvPr>
            <p:cNvSpPr txBox="1"/>
            <p:nvPr/>
          </p:nvSpPr>
          <p:spPr>
            <a:xfrm>
              <a:off x="5240437" y="1206658"/>
              <a:ext cx="6071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1200" dirty="0"/>
                <a:t>After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1329159-594F-AC47-8A74-5E078CE38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3779" y="1483657"/>
              <a:ext cx="1549558" cy="1297755"/>
            </a:xfrm>
            <a:prstGeom prst="rect">
              <a:avLst/>
            </a:prstGeom>
          </p:spPr>
        </p:pic>
        <p:pic>
          <p:nvPicPr>
            <p:cNvPr id="6" name="Picture 5" descr="A picture containing spectacles&#10;&#10;Description automatically generated">
              <a:extLst>
                <a:ext uri="{FF2B5EF4-FFF2-40B4-BE49-F238E27FC236}">
                  <a16:creationId xmlns:a16="http://schemas.microsoft.com/office/drawing/2014/main" id="{317505E6-BFB7-CA48-8FAB-99C2ABA7B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9228" y="1483657"/>
              <a:ext cx="1549558" cy="12977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3A59C12-D703-FA47-8B70-FC999B76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8890" y="2917567"/>
              <a:ext cx="1549558" cy="1297755"/>
            </a:xfrm>
            <a:prstGeom prst="rect">
              <a:avLst/>
            </a:prstGeom>
          </p:spPr>
        </p:pic>
        <p:pic>
          <p:nvPicPr>
            <p:cNvPr id="14" name="Picture 13" descr="Background pattern&#10;&#10;Description automatically generated">
              <a:extLst>
                <a:ext uri="{FF2B5EF4-FFF2-40B4-BE49-F238E27FC236}">
                  <a16:creationId xmlns:a16="http://schemas.microsoft.com/office/drawing/2014/main" id="{4D1C31BD-E8C2-D14C-893E-A92E41E13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69228" y="2917567"/>
              <a:ext cx="1549558" cy="129775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ACC1C29-5009-D141-B08E-0EC769522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13779" y="4351478"/>
              <a:ext cx="1549558" cy="129775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C291937-7B15-7F41-914B-D7B2D0A3E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69228" y="4351476"/>
              <a:ext cx="1549558" cy="129775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65F47DB-4F14-694B-9DC6-670554F1898B}"/>
                </a:ext>
              </a:extLst>
            </p:cNvPr>
            <p:cNvSpPr txBox="1"/>
            <p:nvPr/>
          </p:nvSpPr>
          <p:spPr>
            <a:xfrm>
              <a:off x="4411504" y="3435639"/>
              <a:ext cx="514663" cy="261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1000" dirty="0"/>
                <a:t>6R7I</a:t>
              </a:r>
              <a:endParaRPr lang="en-NL" sz="11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8D11BC2-A59F-A841-B681-30C7DA11733D}"/>
                </a:ext>
              </a:extLst>
            </p:cNvPr>
            <p:cNvSpPr txBox="1"/>
            <p:nvPr/>
          </p:nvSpPr>
          <p:spPr>
            <a:xfrm>
              <a:off x="4399429" y="4871822"/>
              <a:ext cx="514657" cy="261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1000" dirty="0"/>
                <a:t>6UBY</a:t>
              </a:r>
              <a:endParaRPr lang="en-NL" sz="11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C882E93-643F-6746-BFC4-92D191820E16}"/>
                </a:ext>
              </a:extLst>
            </p:cNvPr>
            <p:cNvSpPr txBox="1"/>
            <p:nvPr/>
          </p:nvSpPr>
          <p:spPr>
            <a:xfrm>
              <a:off x="4399423" y="2001729"/>
              <a:ext cx="514663" cy="2616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1000" dirty="0"/>
                <a:t>6N1Q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BFF9FAB-0B01-8B4E-9902-9E9F6A587C7B}"/>
                </a:ext>
              </a:extLst>
            </p:cNvPr>
            <p:cNvSpPr txBox="1"/>
            <p:nvPr/>
          </p:nvSpPr>
          <p:spPr>
            <a:xfrm>
              <a:off x="3013778" y="1471152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0F3A85A-E032-BE4A-A9C7-29044BD5AFC6}"/>
                </a:ext>
              </a:extLst>
            </p:cNvPr>
            <p:cNvSpPr txBox="1"/>
            <p:nvPr/>
          </p:nvSpPr>
          <p:spPr>
            <a:xfrm>
              <a:off x="4696444" y="1471152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B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3239480-9F74-0546-9B14-ADF8AC19754A}"/>
                </a:ext>
              </a:extLst>
            </p:cNvPr>
            <p:cNvSpPr txBox="1"/>
            <p:nvPr/>
          </p:nvSpPr>
          <p:spPr>
            <a:xfrm>
              <a:off x="3013778" y="2917567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C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D456796-9F1C-0C4A-9A1D-8A3DA2338F21}"/>
                </a:ext>
              </a:extLst>
            </p:cNvPr>
            <p:cNvSpPr txBox="1"/>
            <p:nvPr/>
          </p:nvSpPr>
          <p:spPr>
            <a:xfrm>
              <a:off x="4696444" y="2876557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5005AF-A93B-B14C-89F1-60BAD3FBA0BF}"/>
                </a:ext>
              </a:extLst>
            </p:cNvPr>
            <p:cNvSpPr txBox="1"/>
            <p:nvPr/>
          </p:nvSpPr>
          <p:spPr>
            <a:xfrm>
              <a:off x="2974094" y="4312740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E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9D8A2B8-13CF-4649-BE08-AFFDD02EBDF6}"/>
                </a:ext>
              </a:extLst>
            </p:cNvPr>
            <p:cNvSpPr txBox="1"/>
            <p:nvPr/>
          </p:nvSpPr>
          <p:spPr>
            <a:xfrm>
              <a:off x="4696444" y="4307877"/>
              <a:ext cx="248921" cy="230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900" dirty="0"/>
                <a:t>F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4178F919-2522-624B-8F25-47BC56891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258" y="1426549"/>
            <a:ext cx="1549558" cy="12977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" name="Picture 33" descr="A picture containing spectacles&#10;&#10;Description automatically generated">
            <a:extLst>
              <a:ext uri="{FF2B5EF4-FFF2-40B4-BE49-F238E27FC236}">
                <a16:creationId xmlns:a16="http://schemas.microsoft.com/office/drawing/2014/main" id="{315F16F9-8BDD-1340-98A8-02DF74270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132" y="1428620"/>
            <a:ext cx="1549558" cy="12977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BCB067F-5B5B-6D48-A86C-6581EF09522F}"/>
              </a:ext>
            </a:extLst>
          </p:cNvPr>
          <p:cNvCxnSpPr>
            <a:cxnSpLocks/>
          </p:cNvCxnSpPr>
          <p:nvPr/>
        </p:nvCxnSpPr>
        <p:spPr>
          <a:xfrm>
            <a:off x="8085924" y="2075426"/>
            <a:ext cx="93107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85F11B2-BD15-B048-AB33-E41282752B4B}"/>
              </a:ext>
            </a:extLst>
          </p:cNvPr>
          <p:cNvSpPr txBox="1"/>
          <p:nvPr/>
        </p:nvSpPr>
        <p:spPr>
          <a:xfrm>
            <a:off x="6539688" y="954518"/>
            <a:ext cx="876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200" dirty="0"/>
              <a:t>Clashes before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507158-E6D5-1A4B-B11A-DB8CAE4B5448}"/>
              </a:ext>
            </a:extLst>
          </p:cNvPr>
          <p:cNvSpPr txBox="1"/>
          <p:nvPr/>
        </p:nvSpPr>
        <p:spPr>
          <a:xfrm>
            <a:off x="9682562" y="954518"/>
            <a:ext cx="876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200" dirty="0"/>
              <a:t>Clashes after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CED9D1-3D0B-1647-A8E5-5055391ECE78}"/>
              </a:ext>
            </a:extLst>
          </p:cNvPr>
          <p:cNvSpPr txBox="1"/>
          <p:nvPr/>
        </p:nvSpPr>
        <p:spPr>
          <a:xfrm>
            <a:off x="8011800" y="1568750"/>
            <a:ext cx="1075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1200" dirty="0"/>
              <a:t>HADDOCK</a:t>
            </a:r>
          </a:p>
          <a:p>
            <a:pPr algn="ctr"/>
            <a:r>
              <a:rPr lang="en-NL" sz="1200" dirty="0"/>
              <a:t>refinement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9AE80B-8261-3E4D-B0D0-4032604879D1}"/>
              </a:ext>
            </a:extLst>
          </p:cNvPr>
          <p:cNvSpPr/>
          <p:nvPr/>
        </p:nvSpPr>
        <p:spPr>
          <a:xfrm>
            <a:off x="6045200" y="954518"/>
            <a:ext cx="5010150" cy="19507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8194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6694</TotalTime>
  <Words>17</Words>
  <Application>Microsoft Macintosh PowerPoint</Application>
  <PresentationFormat>Widescreen</PresentationFormat>
  <Paragraphs>15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Microsoft Word Document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Neijenhuis</dc:creator>
  <cp:lastModifiedBy>Tim Neijenhuis</cp:lastModifiedBy>
  <cp:revision>25</cp:revision>
  <dcterms:created xsi:type="dcterms:W3CDTF">2021-02-09T09:38:11Z</dcterms:created>
  <dcterms:modified xsi:type="dcterms:W3CDTF">2021-03-04T09:55:06Z</dcterms:modified>
</cp:coreProperties>
</file>

<file path=docProps/thumbnail.jpeg>
</file>